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49" r:id="rId2"/>
  </p:sldMasterIdLst>
  <p:notesMasterIdLst>
    <p:notesMasterId r:id="rId18"/>
  </p:notesMasterIdLst>
  <p:sldIdLst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2C2C"/>
    <a:srgbClr val="84BD00"/>
    <a:srgbClr val="302321"/>
    <a:srgbClr val="3B3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6D0DF0-05B1-2548-B430-DCA3CBFF78E3}" v="6" dt="2025-06-27T20:39:08.898"/>
    <p1510:client id="{E37E6140-4A89-C144-9920-10225FFD784C}" v="5" dt="2025-06-27T16:56:13.9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77"/>
    <p:restoredTop sz="85306"/>
  </p:normalViewPr>
  <p:slideViewPr>
    <p:cSldViewPr snapToGrid="0">
      <p:cViewPr varScale="1">
        <p:scale>
          <a:sx n="94" d="100"/>
          <a:sy n="94" d="100"/>
        </p:scale>
        <p:origin x="1392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key Lemieux" userId="0b632cc3-cc1f-4000-a8f0-ed96a89aa363" providerId="ADAL" clId="{E37E6140-4A89-C144-9920-10225FFD784C}"/>
    <pc:docChg chg="undo custSel addSld delSld modSld addMainMaster modMainMaster">
      <pc:chgData name="Mikey Lemieux" userId="0b632cc3-cc1f-4000-a8f0-ed96a89aa363" providerId="ADAL" clId="{E37E6140-4A89-C144-9920-10225FFD784C}" dt="2025-06-27T16:56:20.109" v="106" actId="14100"/>
      <pc:docMkLst>
        <pc:docMk/>
      </pc:docMkLst>
      <pc:sldChg chg="del">
        <pc:chgData name="Mikey Lemieux" userId="0b632cc3-cc1f-4000-a8f0-ed96a89aa363" providerId="ADAL" clId="{E37E6140-4A89-C144-9920-10225FFD784C}" dt="2025-06-27T16:42:39.802" v="1"/>
        <pc:sldMkLst>
          <pc:docMk/>
          <pc:sldMk cId="291645400" sldId="256"/>
        </pc:sldMkLst>
      </pc:sldChg>
      <pc:sldChg chg="addSp delSp modSp add mod">
        <pc:chgData name="Mikey Lemieux" userId="0b632cc3-cc1f-4000-a8f0-ed96a89aa363" providerId="ADAL" clId="{E37E6140-4A89-C144-9920-10225FFD784C}" dt="2025-06-27T16:56:20.109" v="106" actId="14100"/>
        <pc:sldMkLst>
          <pc:docMk/>
          <pc:sldMk cId="2034595585" sldId="271"/>
        </pc:sldMkLst>
        <pc:spChg chg="add mod">
          <ac:chgData name="Mikey Lemieux" userId="0b632cc3-cc1f-4000-a8f0-ed96a89aa363" providerId="ADAL" clId="{E37E6140-4A89-C144-9920-10225FFD784C}" dt="2025-06-27T16:55:59.811" v="101" actId="207"/>
          <ac:spMkLst>
            <pc:docMk/>
            <pc:sldMk cId="2034595585" sldId="271"/>
            <ac:spMk id="3" creationId="{67667BA9-CDAB-C19A-77FB-09CFD8D1D2FD}"/>
          </ac:spMkLst>
        </pc:spChg>
        <pc:spChg chg="add del">
          <ac:chgData name="Mikey Lemieux" userId="0b632cc3-cc1f-4000-a8f0-ed96a89aa363" providerId="ADAL" clId="{E37E6140-4A89-C144-9920-10225FFD784C}" dt="2025-06-27T16:50:56.941" v="69" actId="11529"/>
          <ac:spMkLst>
            <pc:docMk/>
            <pc:sldMk cId="2034595585" sldId="271"/>
            <ac:spMk id="4" creationId="{5EF38D85-FE2C-9B4A-662F-4E08D080D915}"/>
          </ac:spMkLst>
        </pc:spChg>
        <pc:spChg chg="mod">
          <ac:chgData name="Mikey Lemieux" userId="0b632cc3-cc1f-4000-a8f0-ed96a89aa363" providerId="ADAL" clId="{E37E6140-4A89-C144-9920-10225FFD784C}" dt="2025-06-27T16:52:06.490" v="97" actId="113"/>
          <ac:spMkLst>
            <pc:docMk/>
            <pc:sldMk cId="2034595585" sldId="271"/>
            <ac:spMk id="9" creationId="{ECE82E17-AA73-5590-3DB3-4BFC8DD17754}"/>
          </ac:spMkLst>
        </pc:spChg>
        <pc:spChg chg="mod">
          <ac:chgData name="Mikey Lemieux" userId="0b632cc3-cc1f-4000-a8f0-ed96a89aa363" providerId="ADAL" clId="{E37E6140-4A89-C144-9920-10225FFD784C}" dt="2025-06-27T16:51:51.795" v="93" actId="255"/>
          <ac:spMkLst>
            <pc:docMk/>
            <pc:sldMk cId="2034595585" sldId="271"/>
            <ac:spMk id="11" creationId="{20EE126A-B949-8840-A7CF-D8BF1CA6462F}"/>
          </ac:spMkLst>
        </pc:spChg>
        <pc:picChg chg="add mod">
          <ac:chgData name="Mikey Lemieux" userId="0b632cc3-cc1f-4000-a8f0-ed96a89aa363" providerId="ADAL" clId="{E37E6140-4A89-C144-9920-10225FFD784C}" dt="2025-06-27T16:56:20.109" v="106" actId="14100"/>
          <ac:picMkLst>
            <pc:docMk/>
            <pc:sldMk cId="2034595585" sldId="271"/>
            <ac:picMk id="6" creationId="{0B49CB8A-FF2F-3C6C-D32C-D7F2E540433D}"/>
          </ac:picMkLst>
        </pc:picChg>
        <pc:picChg chg="del mod modCrop">
          <ac:chgData name="Mikey Lemieux" userId="0b632cc3-cc1f-4000-a8f0-ed96a89aa363" providerId="ADAL" clId="{E37E6140-4A89-C144-9920-10225FFD784C}" dt="2025-06-27T16:54:48.626" v="100" actId="478"/>
          <ac:picMkLst>
            <pc:docMk/>
            <pc:sldMk cId="2034595585" sldId="271"/>
            <ac:picMk id="13" creationId="{1F5F6584-D482-9DA1-DEBF-293B1608535D}"/>
          </ac:picMkLst>
        </pc:picChg>
      </pc:sldChg>
      <pc:sldMasterChg chg="modSldLayout">
        <pc:chgData name="Mikey Lemieux" userId="0b632cc3-cc1f-4000-a8f0-ed96a89aa363" providerId="ADAL" clId="{E37E6140-4A89-C144-9920-10225FFD784C}" dt="2025-06-27T16:42:39.762" v="0"/>
        <pc:sldMasterMkLst>
          <pc:docMk/>
          <pc:sldMasterMk cId="842175465" sldId="2147483648"/>
        </pc:sldMasterMkLst>
        <pc:sldLayoutChg chg="replId">
          <pc:chgData name="Mikey Lemieux" userId="0b632cc3-cc1f-4000-a8f0-ed96a89aa363" providerId="ADAL" clId="{E37E6140-4A89-C144-9920-10225FFD784C}" dt="2025-06-27T16:42:39.762" v="0"/>
          <pc:sldLayoutMkLst>
            <pc:docMk/>
            <pc:sldMasterMk cId="842175465" sldId="2147483648"/>
            <pc:sldLayoutMk cId="3292036740" sldId="2147483662"/>
          </pc:sldLayoutMkLst>
        </pc:sldLayoutChg>
      </pc:sldMasterChg>
      <pc:sldMasterChg chg="add addSldLayout">
        <pc:chgData name="Mikey Lemieux" userId="0b632cc3-cc1f-4000-a8f0-ed96a89aa363" providerId="ADAL" clId="{E37E6140-4A89-C144-9920-10225FFD784C}" dt="2025-06-27T16:42:39.762" v="0"/>
        <pc:sldMasterMkLst>
          <pc:docMk/>
          <pc:sldMasterMk cId="515913321" sldId="2147483649"/>
        </pc:sldMasterMkLst>
        <pc:sldLayoutChg chg="add">
          <pc:chgData name="Mikey Lemieux" userId="0b632cc3-cc1f-4000-a8f0-ed96a89aa363" providerId="ADAL" clId="{E37E6140-4A89-C144-9920-10225FFD784C}" dt="2025-06-27T16:42:39.762" v="0"/>
          <pc:sldLayoutMkLst>
            <pc:docMk/>
            <pc:sldMasterMk cId="515913321" sldId="2147483649"/>
            <pc:sldLayoutMk cId="1689944688" sldId="2147483661"/>
          </pc:sldLayoutMkLst>
        </pc:sldLayoutChg>
      </pc:sldMasterChg>
    </pc:docChg>
  </pc:docChgLst>
  <pc:docChgLst>
    <pc:chgData name="Mikey Lemieux" userId="0b632cc3-cc1f-4000-a8f0-ed96a89aa363" providerId="ADAL" clId="{806D0DF0-05B1-2548-B430-DCA3CBFF78E3}"/>
    <pc:docChg chg="undo custSel modSld">
      <pc:chgData name="Mikey Lemieux" userId="0b632cc3-cc1f-4000-a8f0-ed96a89aa363" providerId="ADAL" clId="{806D0DF0-05B1-2548-B430-DCA3CBFF78E3}" dt="2025-06-27T20:39:10.302" v="27" actId="20577"/>
      <pc:docMkLst>
        <pc:docMk/>
      </pc:docMkLst>
      <pc:sldChg chg="modSp mod">
        <pc:chgData name="Mikey Lemieux" userId="0b632cc3-cc1f-4000-a8f0-ed96a89aa363" providerId="ADAL" clId="{806D0DF0-05B1-2548-B430-DCA3CBFF78E3}" dt="2025-06-27T20:39:10.302" v="27" actId="20577"/>
        <pc:sldMkLst>
          <pc:docMk/>
          <pc:sldMk cId="3893187043" sldId="262"/>
        </pc:sldMkLst>
        <pc:spChg chg="mod">
          <ac:chgData name="Mikey Lemieux" userId="0b632cc3-cc1f-4000-a8f0-ed96a89aa363" providerId="ADAL" clId="{806D0DF0-05B1-2548-B430-DCA3CBFF78E3}" dt="2025-06-27T20:39:00.349" v="24" actId="1076"/>
          <ac:spMkLst>
            <pc:docMk/>
            <pc:sldMk cId="3893187043" sldId="262"/>
            <ac:spMk id="2" creationId="{295D85C1-DD35-FB42-96AC-46A651799212}"/>
          </ac:spMkLst>
        </pc:spChg>
        <pc:spChg chg="mod">
          <ac:chgData name="Mikey Lemieux" userId="0b632cc3-cc1f-4000-a8f0-ed96a89aa363" providerId="ADAL" clId="{806D0DF0-05B1-2548-B430-DCA3CBFF78E3}" dt="2025-06-27T20:39:10.302" v="27" actId="20577"/>
          <ac:spMkLst>
            <pc:docMk/>
            <pc:sldMk cId="3893187043" sldId="262"/>
            <ac:spMk id="3" creationId="{B8B3BA79-DC40-B8AC-90B1-A5DC4E247717}"/>
          </ac:spMkLst>
        </pc:spChg>
        <pc:picChg chg="mod">
          <ac:chgData name="Mikey Lemieux" userId="0b632cc3-cc1f-4000-a8f0-ed96a89aa363" providerId="ADAL" clId="{806D0DF0-05B1-2548-B430-DCA3CBFF78E3}" dt="2025-06-27T20:38:55.581" v="23" actId="1076"/>
          <ac:picMkLst>
            <pc:docMk/>
            <pc:sldMk cId="3893187043" sldId="262"/>
            <ac:picMk id="4" creationId="{62BC2E5F-1255-B86A-5051-A167232D6364}"/>
          </ac:picMkLst>
        </pc:picChg>
        <pc:picChg chg="mod">
          <ac:chgData name="Mikey Lemieux" userId="0b632cc3-cc1f-4000-a8f0-ed96a89aa363" providerId="ADAL" clId="{806D0DF0-05B1-2548-B430-DCA3CBFF78E3}" dt="2025-06-27T20:38:55.581" v="23" actId="1076"/>
          <ac:picMkLst>
            <pc:docMk/>
            <pc:sldMk cId="3893187043" sldId="262"/>
            <ac:picMk id="5" creationId="{AB941EEC-3CAA-C242-B3B9-3085FC2FEF64}"/>
          </ac:picMkLst>
        </pc:picChg>
        <pc:picChg chg="mod">
          <ac:chgData name="Mikey Lemieux" userId="0b632cc3-cc1f-4000-a8f0-ed96a89aa363" providerId="ADAL" clId="{806D0DF0-05B1-2548-B430-DCA3CBFF78E3}" dt="2025-06-27T20:38:55.581" v="23" actId="1076"/>
          <ac:picMkLst>
            <pc:docMk/>
            <pc:sldMk cId="3893187043" sldId="262"/>
            <ac:picMk id="6" creationId="{2CFD743D-0D76-4E31-3447-442BE557B4CD}"/>
          </ac:picMkLst>
        </pc:picChg>
        <pc:picChg chg="mod">
          <ac:chgData name="Mikey Lemieux" userId="0b632cc3-cc1f-4000-a8f0-ed96a89aa363" providerId="ADAL" clId="{806D0DF0-05B1-2548-B430-DCA3CBFF78E3}" dt="2025-06-27T20:38:55.581" v="23" actId="1076"/>
          <ac:picMkLst>
            <pc:docMk/>
            <pc:sldMk cId="3893187043" sldId="262"/>
            <ac:picMk id="7" creationId="{774C1689-2809-FF71-E622-2E16FA0A71E4}"/>
          </ac:picMkLst>
        </pc:picChg>
      </pc:sldChg>
      <pc:sldChg chg="modSp mod">
        <pc:chgData name="Mikey Lemieux" userId="0b632cc3-cc1f-4000-a8f0-ed96a89aa363" providerId="ADAL" clId="{806D0DF0-05B1-2548-B430-DCA3CBFF78E3}" dt="2025-06-27T20:37:07.994" v="0" actId="20577"/>
        <pc:sldMkLst>
          <pc:docMk/>
          <pc:sldMk cId="505821421" sldId="267"/>
        </pc:sldMkLst>
        <pc:spChg chg="mod">
          <ac:chgData name="Mikey Lemieux" userId="0b632cc3-cc1f-4000-a8f0-ed96a89aa363" providerId="ADAL" clId="{806D0DF0-05B1-2548-B430-DCA3CBFF78E3}" dt="2025-06-27T20:37:07.994" v="0" actId="20577"/>
          <ac:spMkLst>
            <pc:docMk/>
            <pc:sldMk cId="505821421" sldId="267"/>
            <ac:spMk id="3" creationId="{39A7F60E-512D-6ACD-FED2-8925ABA33B2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4869AD-C6EE-DD46-A9EA-9CADF6158425}" type="datetimeFigureOut">
              <a:rPr lang="en-US" smtClean="0"/>
              <a:t>6/27/25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02278C-B41E-2147-A2BE-4A1435BB68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267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Think about your current email. It's cluttered, risky, and full of distractions. Shield is here to flip that script and put you back in control.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2278C-B41E-2147-A2BE-4A1435BB68E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3926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No more guessing what happened to an email. Shield keeps you updated with simple, useful daily summaries.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2278C-B41E-2147-A2BE-4A1435BB68E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8695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The first few days are about helping Shield learn. After that, you’ll really notice how much easier email becomes.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2278C-B41E-2147-A2BE-4A1435BB68E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9887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This is the “ahh” moment—Shield simplifies your day, boosts your confidence, and helps you focus.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2278C-B41E-2147-A2BE-4A1435BB68E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90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We’re excited for you to experience the calm, clarity, and control that comes with Shield. Let’s take back your inbox—together.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2278C-B41E-2147-A2BE-4A1435BB68E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236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Shield makes email smarter and safer. It proactively protects you while giving you more control and less email stress.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2278C-B41E-2147-A2BE-4A1435BB68E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48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This is where Shield really shines. It’s like creating a private club for your inbox—no one gets in unless you approve them.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2278C-B41E-2147-A2BE-4A1435BB68E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229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 major upgrade. You spend less time worrying, guessing, and cleaning—and more time just using your email.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2278C-B41E-2147-A2BE-4A1435BB68E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451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With these visual cues, you don’t need to be an expert. You’ll know immediately how to treat each email.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2278C-B41E-2147-A2BE-4A1435BB68E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368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If a message looks suspicious, just click the HUD. Shield’s X-Ray gives you a safe preview with simple explanations.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2278C-B41E-2147-A2BE-4A1435BB68E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458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Control who gets to your inbox. Accept or silence new senders like you would a friend request. And you can train Shield just by moving emails.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2278C-B41E-2147-A2BE-4A1435BB68E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5954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It’s like having an assistant who gets smarter every day. Week one is training. After that, you’ll feel the difference.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2278C-B41E-2147-A2BE-4A1435BB68E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0240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Shield’s Spotlight search finds emails faster and smarter than your regular inbox. It’s your new go-to for finding anything, fast.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02278C-B41E-2147-A2BE-4A1435BB68E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644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0BB26-A319-0946-E093-D8692FB108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711C35-B2A5-7F30-B420-318145E0C9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55952-62E3-FE42-B0D7-F3DDC7984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EAE4-7AAE-8A46-B6DA-9B08487D4B50}" type="datetimeFigureOut">
              <a:rPr lang="en-US" smtClean="0"/>
              <a:t>6/27/25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62C6DA-5A2F-3AF1-7B0D-683359BBA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8B30CD-0876-7449-39F5-FF3381ECD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FC05-4068-8549-AC51-49BA89667C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036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6C408-B2E5-3A02-0736-159C0EAD9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8AA327-F0F7-CFBC-3CC8-2490CD4361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EB62A-4ADD-F418-925D-1FDABD28A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EAE4-7AAE-8A46-B6DA-9B08487D4B50}" type="datetimeFigureOut">
              <a:rPr lang="en-US" smtClean="0"/>
              <a:t>6/27/25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E776A-F7A9-5895-9641-3727AA6B7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2C334C-FE7C-5104-932D-A7CACE4DD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FC05-4068-8549-AC51-49BA89667C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12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489C48-EB13-AB9E-3B7F-AC9896E10D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86FF3E-9649-F0BA-20AD-3D58AD6115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2762E1-73FC-C9BB-9572-F657D9D11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EAE4-7AAE-8A46-B6DA-9B08487D4B50}" type="datetimeFigureOut">
              <a:rPr lang="en-US" smtClean="0"/>
              <a:t>6/27/25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4FE9B4-57E0-F27E-431F-57D791327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94798F-89DD-008B-E156-00CF5E343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FC05-4068-8549-AC51-49BA89667C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966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05B87-0B1C-464B-928F-AA5E9D282D70}" type="datetimeFigureOut">
              <a:rPr lang="en-US" smtClean="0"/>
              <a:t>6/27/25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D4B2D-25FF-0B46-98A4-87FBB723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944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990CC-11A7-745A-BE58-F23BBC6C7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580423-ED17-20DC-2B5F-82D5472EE9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23614-321B-1A55-6F49-7FC4599F6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EAE4-7AAE-8A46-B6DA-9B08487D4B50}" type="datetimeFigureOut">
              <a:rPr lang="en-US" smtClean="0"/>
              <a:t>6/27/25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5D1C59-7DBF-3A8E-A7B8-EBF80338A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4F2886-6CA5-F8C1-8650-452296569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FC05-4068-8549-AC51-49BA89667C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947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A416E-A763-23D0-76C5-F7C69FC9B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E2751C-51ED-1330-5670-298FC6EEC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D673F1-D2C1-CCE1-7AAE-3394497C7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EAE4-7AAE-8A46-B6DA-9B08487D4B50}" type="datetimeFigureOut">
              <a:rPr lang="en-US" smtClean="0"/>
              <a:t>6/27/25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F8E9CF-F150-BD63-3106-E7A11E7D5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333026-527C-F53F-B4A0-2A5CAE645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FC05-4068-8549-AC51-49BA89667C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958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017C5-273A-6B4D-5A53-00BC33CB5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E7B4C0-3F5A-689E-3D1F-C841AD56CC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812C04-3287-1A9C-A372-C51BA0B409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D09DA5-4D5E-16FC-8252-D6EA3BF68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EAE4-7AAE-8A46-B6DA-9B08487D4B50}" type="datetimeFigureOut">
              <a:rPr lang="en-US" smtClean="0"/>
              <a:t>6/27/25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37F2DC-F2CB-E594-8B00-86A59DD6E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418034-B383-FC04-F17F-91D5A0BB9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FC05-4068-8549-AC51-49BA89667C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923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506D2-148E-F1EC-09A1-6B8EA25EB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A0A3F0-F490-60CA-A2C6-AE0E188F4E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A87013-B9E7-A97B-E11F-A0C7A86EF9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1D641E-8965-F939-64BF-27B8D9397F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D7CC1A-143E-3504-8025-FFB8CBFBD2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5FE684-9A4F-2C22-5C42-D8DFAB64F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EAE4-7AAE-8A46-B6DA-9B08487D4B50}" type="datetimeFigureOut">
              <a:rPr lang="en-US" smtClean="0"/>
              <a:t>6/27/25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8CE72FE-E1A4-5C7F-8066-45EA2CCBD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AD3CE7-792B-F2D6-DFF4-7C3789860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FC05-4068-8549-AC51-49BA89667C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622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8F576-B187-F85B-C0FF-6B7C12705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1933C4-C50E-E7C0-2754-AF1EC603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EAE4-7AAE-8A46-B6DA-9B08487D4B50}" type="datetimeFigureOut">
              <a:rPr lang="en-US" smtClean="0"/>
              <a:t>6/27/25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3EB041-FA42-8FDB-F4D1-AD7ADD03F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5FA370-6E3B-F1DD-CA12-3E1105A93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FC05-4068-8549-AC51-49BA89667C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14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34E5AC-B63A-C454-ACF9-285BF6DDD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EAE4-7AAE-8A46-B6DA-9B08487D4B50}" type="datetimeFigureOut">
              <a:rPr lang="en-US" smtClean="0"/>
              <a:t>6/27/25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5D85C8-0E9E-C528-036C-68BCA6ACB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478A39-8376-F48D-9DF8-99C9CE308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FC05-4068-8549-AC51-49BA89667C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818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C5C19-38D4-8811-C77E-D176703CC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AB047C-0F39-2CB9-EED6-E9505516F2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C0C8CC-656F-63C1-1377-F79090582F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3F097B-7D14-8407-42FB-E79CFB796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EAE4-7AAE-8A46-B6DA-9B08487D4B50}" type="datetimeFigureOut">
              <a:rPr lang="en-US" smtClean="0"/>
              <a:t>6/27/25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270E8A-5993-7997-68A9-FB540AAFB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9E121C-C9A7-97D4-63C8-52E175DAE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FC05-4068-8549-AC51-49BA89667C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475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FF18A-98CA-C672-C8E4-838D230E1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AEB6DF-814F-8A1C-6756-79873B147A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D2787B-A140-29F5-0C6F-818C2F982C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6D9E49-E764-2E83-0FFF-DF2095902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EAE4-7AAE-8A46-B6DA-9B08487D4B50}" type="datetimeFigureOut">
              <a:rPr lang="en-US" smtClean="0"/>
              <a:t>6/27/25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5DED76-C5BA-D333-C82F-CF783A8BE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38E2B5-8998-C649-0D21-743D736AC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6FC05-4068-8549-AC51-49BA89667C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796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AA23D5-3B3F-9A89-6CE3-B557081CC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997F16-BE01-032E-667B-18E457732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09ABD-5FB9-A941-3764-A940363FB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8B9EAE4-7AAE-8A46-B6DA-9B08487D4B50}" type="datetimeFigureOut">
              <a:rPr lang="en-US" smtClean="0"/>
              <a:t>6/27/25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1259A-05A5-B476-D92F-881D5DB57D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420AAA-88D2-DDFE-DE1F-76636CB54A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96FC05-4068-8549-AC51-49BA89667C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175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10641"/>
            <a:ext cx="10972800" cy="48361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00801"/>
            <a:ext cx="2971800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405B87-0B1C-464B-928F-AA5E9D282D70}" type="datetimeFigureOut">
              <a:rPr lang="en-US" smtClean="0"/>
              <a:t>6/27/25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00780" y="6400801"/>
            <a:ext cx="4790440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54160" y="6400801"/>
            <a:ext cx="2428240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AD4B2D-25FF-0B46-98A4-87FBB723E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913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55" indent="-285744" algn="l" defTabSz="914354" rtl="0" eaLnBrk="1" latinLnBrk="0" hangingPunct="1">
        <a:lnSpc>
          <a:spcPct val="150000"/>
        </a:lnSpc>
        <a:spcBef>
          <a:spcPts val="12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628635" indent="-285744" algn="l" defTabSz="914354" rtl="0" eaLnBrk="1" latinLnBrk="0" hangingPunct="1">
        <a:lnSpc>
          <a:spcPct val="150000"/>
        </a:lnSpc>
        <a:spcBef>
          <a:spcPts val="12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1085824" indent="-285744" algn="l" defTabSz="914354" rtl="0" eaLnBrk="1" latinLnBrk="0" hangingPunct="1">
        <a:lnSpc>
          <a:spcPct val="150000"/>
        </a:lnSpc>
        <a:spcBef>
          <a:spcPts val="12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1543012" indent="-285744" algn="l" defTabSz="914354" rtl="0" eaLnBrk="1" latinLnBrk="0" hangingPunct="1">
        <a:lnSpc>
          <a:spcPct val="150000"/>
        </a:lnSpc>
        <a:spcBef>
          <a:spcPts val="12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2001789" indent="-285744" algn="l" defTabSz="914354" rtl="0" eaLnBrk="1" latinLnBrk="0" hangingPunct="1">
        <a:lnSpc>
          <a:spcPct val="150000"/>
        </a:lnSpc>
        <a:spcBef>
          <a:spcPts val="12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88" userDrawn="1">
          <p15:clr>
            <a:srgbClr val="F26B43"/>
          </p15:clr>
        </p15:guide>
        <p15:guide id="2" pos="384" userDrawn="1">
          <p15:clr>
            <a:srgbClr val="F26B43"/>
          </p15:clr>
        </p15:guide>
        <p15:guide id="3" orient="horz" pos="4032" userDrawn="1">
          <p15:clr>
            <a:srgbClr val="F26B43"/>
          </p15:clr>
        </p15:guide>
        <p15:guide id="4" pos="7296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pos="960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2712" userDrawn="1">
          <p15:clr>
            <a:srgbClr val="F26B43"/>
          </p15:clr>
        </p15:guide>
        <p15:guide id="9" pos="50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7667BA9-CDAB-C19A-77FB-09CFD8D1D2FD}"/>
              </a:ext>
            </a:extLst>
          </p:cNvPr>
          <p:cNvSpPr/>
          <p:nvPr/>
        </p:nvSpPr>
        <p:spPr>
          <a:xfrm>
            <a:off x="0" y="0"/>
            <a:ext cx="12419463" cy="6858000"/>
          </a:xfrm>
          <a:prstGeom prst="rect">
            <a:avLst/>
          </a:prstGeom>
          <a:solidFill>
            <a:srgbClr val="2C2C2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0EE126A-B949-8840-A7CF-D8BF1CA6462F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609601" y="776644"/>
            <a:ext cx="5486400" cy="5275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5000"/>
              </a:lnSpc>
            </a:pPr>
            <a:r>
              <a:rPr lang="en-US" sz="6600" dirty="0">
                <a:solidFill>
                  <a:schemeClr val="bg1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A Smarter, Safer Inbox Starts Now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74E09B2-0D77-B59F-3498-062507E609C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9600" y="6400800"/>
            <a:ext cx="1825782" cy="198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E82E17-AA73-5590-3DB3-4BFC8DD1775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09600" y="458850"/>
            <a:ext cx="54864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84BD00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Shield Zero Trust Email Security</a:t>
            </a:r>
          </a:p>
        </p:txBody>
      </p:sp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0B49CB8A-FF2F-3C6C-D32C-D7F2E54043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0013" y="982639"/>
            <a:ext cx="7279450" cy="5875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5955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276A3-1FDA-274E-5321-293F4C1C72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C6ABB-446A-4A03-6A6B-F09892ABA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 Gets Smarter Over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E8F6C6-6D40-C42F-5DB8-DAD92E1A50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more you use it, the better it gets. </a:t>
            </a:r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dirty="0"/>
              <a:t>Shield learns from your actions to keep your inbox tailored to YOU!</a:t>
            </a:r>
          </a:p>
          <a:p>
            <a:endParaRPr lang="en-US" sz="1100" dirty="0"/>
          </a:p>
          <a:p>
            <a:pPr marL="0" indent="0">
              <a:buNone/>
            </a:pPr>
            <a:r>
              <a:rPr lang="en-US" b="1" dirty="0"/>
              <a:t>Week 1 = Training. Week 2 = Peace.</a:t>
            </a:r>
          </a:p>
        </p:txBody>
      </p:sp>
    </p:spTree>
    <p:extLst>
      <p:ext uri="{BB962C8B-B14F-4D97-AF65-F5344CB8AC3E}">
        <p14:creationId xmlns:p14="http://schemas.microsoft.com/office/powerpoint/2010/main" val="887614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8097D-33FF-ECA3-2A84-B103D3227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9C10F-3202-DE43-D115-40544F62B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Messages Fast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208CEE-36E0-0155-9AA9-D590B3B6E7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Outlook search letting you down? Built-in search features make finding an email a breeze! </a:t>
            </a:r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dirty="0"/>
              <a:t>Quicky find any message across any folder with Sheild’s Spotlight search. It’s a fan-favorite!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D77238-A301-AF91-B709-B47EC3730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6800" y="4206875"/>
            <a:ext cx="75184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574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0E470-4CA2-33F5-11E7-284132767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D881A-074B-E409-6033-9EA7D9170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Daily Email Security Briefings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7F60E-512D-6ACD-FED2-8925ABA33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6537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See…</a:t>
            </a:r>
          </a:p>
          <a:p>
            <a:pPr marL="0" indent="0">
              <a:buNone/>
            </a:pPr>
            <a:endParaRPr lang="en-US" sz="1100" dirty="0"/>
          </a:p>
          <a:p>
            <a:r>
              <a:rPr lang="en-US" dirty="0"/>
              <a:t>New senders waiting for your review</a:t>
            </a:r>
          </a:p>
          <a:p>
            <a:r>
              <a:rPr lang="en-US" dirty="0"/>
              <a:t>Summary stats on how Shield is keeping you safe</a:t>
            </a:r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dirty="0"/>
              <a:t>It’s like a daily scoreboard for your inbox!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F7CC30-289E-4205-6D23-227253720C6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937" r="10471"/>
          <a:stretch/>
        </p:blipFill>
        <p:spPr>
          <a:xfrm>
            <a:off x="6096000" y="1997075"/>
            <a:ext cx="564642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8214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F1757-3052-984E-3230-FEF430C1B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0A253-9B11-007D-F8B4-2CBD384C4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to Expect in Week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B5930-346E-CA20-3CB3-F7D26E24E1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84454" cy="4351338"/>
          </a:xfrm>
        </p:spPr>
        <p:txBody>
          <a:bodyPr/>
          <a:lstStyle/>
          <a:p>
            <a:pPr>
              <a:buNone/>
            </a:pPr>
            <a:r>
              <a:rPr lang="en-US" dirty="0"/>
              <a:t>✅ Get familiar with HUD banners</a:t>
            </a:r>
          </a:p>
          <a:p>
            <a:pPr>
              <a:buNone/>
            </a:pPr>
            <a:r>
              <a:rPr lang="en-US" dirty="0"/>
              <a:t>✅ Train Shield by moving messages</a:t>
            </a:r>
          </a:p>
          <a:p>
            <a:pPr>
              <a:buNone/>
            </a:pPr>
            <a:r>
              <a:rPr lang="en-US" dirty="0"/>
              <a:t>✅ Respond to new sender requests</a:t>
            </a:r>
          </a:p>
          <a:p>
            <a:pPr marL="0" indent="0">
              <a:buNone/>
            </a:pPr>
            <a:r>
              <a:rPr lang="en-US" dirty="0"/>
              <a:t>✅ Review your Security Briefing</a:t>
            </a:r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dirty="0"/>
              <a:t>By the end of the week, your inbox will be cleaner, calmer and SAFER!</a:t>
            </a:r>
          </a:p>
        </p:txBody>
      </p:sp>
    </p:spTree>
    <p:extLst>
      <p:ext uri="{BB962C8B-B14F-4D97-AF65-F5344CB8AC3E}">
        <p14:creationId xmlns:p14="http://schemas.microsoft.com/office/powerpoint/2010/main" val="3463557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FB0ED-352C-BDBE-EB7D-024561AE9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Email. Your Rules.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43744A-0CCB-2791-6D7A-CA117E71DF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With Shield you’ll: </a:t>
            </a:r>
          </a:p>
          <a:p>
            <a:pPr marL="0" indent="0">
              <a:buNone/>
            </a:pPr>
            <a:endParaRPr lang="en-US" sz="1100" dirty="0"/>
          </a:p>
          <a:p>
            <a:r>
              <a:rPr lang="en-US" dirty="0"/>
              <a:t>Spend less time managing email</a:t>
            </a:r>
          </a:p>
          <a:p>
            <a:r>
              <a:rPr lang="en-US" dirty="0"/>
              <a:t>Feel confident that messages in your inbox are safe</a:t>
            </a:r>
          </a:p>
          <a:p>
            <a:r>
              <a:rPr lang="en-US" dirty="0"/>
              <a:t>Stay focused on what matters most</a:t>
            </a:r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dirty="0"/>
              <a:t>And if you ever need help, [MSP NAME] is just a call away.</a:t>
            </a:r>
          </a:p>
        </p:txBody>
      </p:sp>
    </p:spTree>
    <p:extLst>
      <p:ext uri="{BB962C8B-B14F-4D97-AF65-F5344CB8AC3E}">
        <p14:creationId xmlns:p14="http://schemas.microsoft.com/office/powerpoint/2010/main" val="3459846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F6B53-0FC3-EB18-9176-EE5CF9433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69393-2B3F-D1FB-D471-5B18E3B8C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Make Email Easy Again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E4E06D-B9F4-10E0-5D43-BBEB99D05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4300"/>
            <a:ext cx="10515600" cy="6127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Say goodbye to noisy inboxes. Say hello to Shield.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8852AC7-388C-4F4F-AE66-0B1A04C7E4BB}"/>
              </a:ext>
            </a:extLst>
          </p:cNvPr>
          <p:cNvSpPr txBox="1">
            <a:spLocks/>
          </p:cNvSpPr>
          <p:nvPr/>
        </p:nvSpPr>
        <p:spPr>
          <a:xfrm>
            <a:off x="838200" y="2381249"/>
            <a:ext cx="10515600" cy="3795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INSERT CTA OR NEXT STEPS HERE</a:t>
            </a:r>
          </a:p>
        </p:txBody>
      </p:sp>
    </p:spTree>
    <p:extLst>
      <p:ext uri="{BB962C8B-B14F-4D97-AF65-F5344CB8AC3E}">
        <p14:creationId xmlns:p14="http://schemas.microsoft.com/office/powerpoint/2010/main" val="2316239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BA682-779B-45C4-A82C-DCEC7EAE1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Problem with Email 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E190D0-4D42-906B-DDE6-2E9877B103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Too many suspicious emails </a:t>
            </a:r>
          </a:p>
          <a:p>
            <a:r>
              <a:rPr lang="en-US" dirty="0"/>
              <a:t>Too much spam and clutter</a:t>
            </a:r>
          </a:p>
          <a:p>
            <a:r>
              <a:rPr lang="en-US" dirty="0"/>
              <a:t>Constant doubt: “Is this email safe?”</a:t>
            </a:r>
          </a:p>
          <a:p>
            <a:r>
              <a:rPr lang="en-US" dirty="0"/>
              <a:t>Important messages get buried, delayed or accidentally deleted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b="1" dirty="0"/>
              <a:t>Bottom line: </a:t>
            </a:r>
            <a:r>
              <a:rPr lang="en-US" dirty="0"/>
              <a:t>Your inbox should work </a:t>
            </a:r>
            <a:r>
              <a:rPr lang="en-US" i="1" dirty="0"/>
              <a:t>for</a:t>
            </a:r>
            <a:r>
              <a:rPr lang="en-US" dirty="0"/>
              <a:t> you, not against you. </a:t>
            </a:r>
          </a:p>
        </p:txBody>
      </p:sp>
    </p:spTree>
    <p:extLst>
      <p:ext uri="{BB962C8B-B14F-4D97-AF65-F5344CB8AC3E}">
        <p14:creationId xmlns:p14="http://schemas.microsoft.com/office/powerpoint/2010/main" val="446477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C3D06E-2B77-0D52-F119-824FDA05E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26A49-B0E7-8723-B9D0-2840F732D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Threats Call for a New Type of 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06B0E0-4653-8C8A-858C-3A5A41E9AB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Hackers are getting smarter</a:t>
            </a:r>
          </a:p>
          <a:p>
            <a:r>
              <a:rPr lang="en-US" dirty="0"/>
              <a:t>AI makes even the worst phishing emails look legit</a:t>
            </a:r>
          </a:p>
          <a:p>
            <a:r>
              <a:rPr lang="en-US" dirty="0"/>
              <a:t>Even emails from people you know could be deep fakes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b="1" dirty="0"/>
              <a:t>As threats have evolved, we need to as well!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901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824DE2-0542-0721-0C04-C17775B32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BCF14-2B88-6943-E040-E0F7265FD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Better Way to Secure Your Inbox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4942DA-FC31-AC26-3C43-4AF8C2CDCC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Built to address the cybersecurity threats of today</a:t>
            </a:r>
          </a:p>
          <a:p>
            <a:r>
              <a:rPr lang="en-US" dirty="0"/>
              <a:t>Stops bad emails before they reach you</a:t>
            </a:r>
          </a:p>
          <a:p>
            <a:r>
              <a:rPr lang="en-US" dirty="0"/>
              <a:t>Allows you decide who belongs in your inbox</a:t>
            </a:r>
          </a:p>
          <a:p>
            <a:r>
              <a:rPr lang="en-US" dirty="0"/>
              <a:t>Learns and adapts to your preferences automatically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b="1" dirty="0"/>
              <a:t>The result? A cleaner, quieter and safer inbox.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756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C1453-6A84-B55A-CC49-13755FCEC8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834C5-7DDE-E9E5-F307-0C75D41E3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Like a Private Club for Your Inbox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02A38-559C-C0E1-488C-0DA29E3E16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Sheild uses a zero trust approach, so only approved senders get through</a:t>
            </a:r>
          </a:p>
          <a:p>
            <a:r>
              <a:rPr lang="en-US" dirty="0"/>
              <a:t>Like a social network, you can accept or silence “friend requests” from email senders.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Don’t want to hear from Bob at ABC Printing Company? It’s your choice! Simply “silence” him. </a:t>
            </a:r>
          </a:p>
        </p:txBody>
      </p:sp>
    </p:spTree>
    <p:extLst>
      <p:ext uri="{BB962C8B-B14F-4D97-AF65-F5344CB8AC3E}">
        <p14:creationId xmlns:p14="http://schemas.microsoft.com/office/powerpoint/2010/main" val="1573102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7A803-D0DA-12BE-D716-1C8EDAA15C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E8FCA-DF52-CD24-5C45-7CC9918A6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to Expect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D3F17D2-4050-606F-94CC-308ED04E75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679599"/>
              </p:ext>
            </p:extLst>
          </p:nvPr>
        </p:nvGraphicFramePr>
        <p:xfrm>
          <a:off x="1776412" y="2316480"/>
          <a:ext cx="863917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9588">
                  <a:extLst>
                    <a:ext uri="{9D8B030D-6E8A-4147-A177-3AD203B41FA5}">
                      <a16:colId xmlns:a16="http://schemas.microsoft.com/office/drawing/2014/main" val="526118614"/>
                    </a:ext>
                  </a:extLst>
                </a:gridCol>
                <a:gridCol w="4319588">
                  <a:extLst>
                    <a:ext uri="{9D8B030D-6E8A-4147-A177-3AD203B41FA5}">
                      <a16:colId xmlns:a16="http://schemas.microsoft.com/office/drawing/2014/main" val="35923984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You No Longer Have To…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Instead, You’ll…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4073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Guess if an email is safe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See color-coded safety banners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955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Hunt through quarantine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Get important emails instantly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3334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Manually clean out spam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See only the emails that matter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1430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Repeatedly train your inbox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Make one choice, one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8603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Wonder if you missed something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Get daily email security briefings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08475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7202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D85C1-DD35-FB42-96AC-46A651799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10" y="337830"/>
            <a:ext cx="10515600" cy="1325563"/>
          </a:xfrm>
        </p:spPr>
        <p:txBody>
          <a:bodyPr/>
          <a:lstStyle/>
          <a:p>
            <a:r>
              <a:rPr lang="en-US"/>
              <a:t>Visual Safety Cues: The HUD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B3BA79-DC40-B8AC-90B1-A5DC4E2477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710" y="1798330"/>
            <a:ext cx="913447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Every email includes a color-coded banner that we call a Heads-Up Display (HUD):</a:t>
            </a:r>
          </a:p>
          <a:p>
            <a:pPr marL="0" indent="0"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🟢 </a:t>
            </a:r>
            <a:r>
              <a:rPr lang="en-US" b="1" dirty="0"/>
              <a:t>Green</a:t>
            </a:r>
            <a:r>
              <a:rPr lang="en-US" dirty="0"/>
              <a:t> = Safe (inbox)</a:t>
            </a:r>
          </a:p>
          <a:p>
            <a:pPr>
              <a:buNone/>
            </a:pPr>
            <a:r>
              <a:rPr lang="en-US" dirty="0"/>
              <a:t>🟡 </a:t>
            </a:r>
            <a:r>
              <a:rPr lang="en-US" b="1" dirty="0"/>
              <a:t>Yellow</a:t>
            </a:r>
            <a:r>
              <a:rPr lang="en-US" dirty="0"/>
              <a:t> = Low risk (in junk if not trusted)</a:t>
            </a:r>
          </a:p>
          <a:p>
            <a:pPr>
              <a:buNone/>
            </a:pPr>
            <a:r>
              <a:rPr lang="en-US" dirty="0"/>
              <a:t>🟠 </a:t>
            </a:r>
            <a:r>
              <a:rPr lang="en-US" b="1" dirty="0"/>
              <a:t>Orange</a:t>
            </a:r>
            <a:r>
              <a:rPr lang="en-US" dirty="0"/>
              <a:t> = Moderate risk (in junk, even if trusted)</a:t>
            </a:r>
          </a:p>
          <a:p>
            <a:pPr>
              <a:buNone/>
            </a:pPr>
            <a:r>
              <a:rPr lang="en-US" dirty="0"/>
              <a:t>🔴 </a:t>
            </a:r>
            <a:r>
              <a:rPr lang="en-US" b="1" dirty="0"/>
              <a:t>Red</a:t>
            </a:r>
            <a:r>
              <a:rPr lang="en-US" dirty="0"/>
              <a:t> = High risk (held outside the mailbox in Jail)</a:t>
            </a:r>
          </a:p>
          <a:p>
            <a:pPr>
              <a:buNone/>
            </a:pPr>
            <a:r>
              <a:rPr lang="en-US" dirty="0"/>
              <a:t>No guesswork – just clear, color-coded guidance.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BC2E5F-1255-B86A-5051-A167232D63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6300" y="4370381"/>
            <a:ext cx="3695700" cy="6159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941EEC-3CAA-C242-B3B9-3085FC2FEF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6301" y="3766093"/>
            <a:ext cx="3695700" cy="6042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FD743D-0D76-4E31-3447-442BE557B4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6300" y="2615891"/>
            <a:ext cx="3695700" cy="5979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4C1689-2809-FF71-E622-2E16FA0A71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96300" y="3179375"/>
            <a:ext cx="3695700" cy="59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187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E5F17-0CD8-23A2-865E-BCF3D7A19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X-Ray: Dig Deeper Before Your Click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B705DD-F137-AC51-95E1-EDE30D6535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0956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Click the HUD to inspect any email: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Where did it come from? </a:t>
            </a:r>
          </a:p>
          <a:p>
            <a:r>
              <a:rPr lang="en-US" dirty="0"/>
              <a:t>Is it risky or safe? </a:t>
            </a:r>
          </a:p>
          <a:p>
            <a:r>
              <a:rPr lang="en-US" dirty="0"/>
              <a:t>Inspect attachments safely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Make smart decisions without needing to be a tech expert.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763950-9479-524D-C216-3CD3C5B7D1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6920" y="1746549"/>
            <a:ext cx="5931946" cy="450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985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11ED6F-F7D8-F108-EA80-FD84D9E52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C1706-9177-AB04-4439-317F2E1DC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You’re In Charge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39CC4-9833-A6A2-6C64-96851B2FAD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It’s like a social network for your inbox. You get to “accept” or “decline” inbox requests.</a:t>
            </a:r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r>
              <a:rPr lang="en-US" dirty="0"/>
              <a:t>First-time sender? You decide: </a:t>
            </a:r>
          </a:p>
          <a:p>
            <a:pPr>
              <a:buNone/>
            </a:pPr>
            <a:r>
              <a:rPr lang="en-US" dirty="0"/>
              <a:t>✅ Trust — future messages go to inbox</a:t>
            </a:r>
          </a:p>
          <a:p>
            <a:pPr marL="0" indent="0">
              <a:buNone/>
            </a:pPr>
            <a:r>
              <a:rPr lang="en-US" dirty="0"/>
              <a:t>🚫 Silence — future messages are blocked</a:t>
            </a:r>
          </a:p>
          <a:p>
            <a:endParaRPr lang="en-US" sz="1100" dirty="0"/>
          </a:p>
          <a:p>
            <a:pPr marL="0" indent="0">
              <a:buNone/>
            </a:pPr>
            <a:r>
              <a:rPr lang="en-US" b="1" dirty="0"/>
              <a:t>Or simply drag and drop to folders to automatically train Shield.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512966-0D32-CDB8-0681-34EE2AED64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070" r="3973" b="71047"/>
          <a:stretch/>
        </p:blipFill>
        <p:spPr>
          <a:xfrm>
            <a:off x="2685825" y="5567401"/>
            <a:ext cx="6820349" cy="94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1522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LUS_ID" val="statement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LUS_ID" val="logo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LUS_ID" val="chapter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Plus Default">
      <a:dk1>
        <a:srgbClr val="201C20"/>
      </a:dk1>
      <a:lt1>
        <a:srgbClr val="FFFFFF"/>
      </a:lt1>
      <a:dk2>
        <a:srgbClr val="7D7991"/>
      </a:dk2>
      <a:lt2>
        <a:srgbClr val="F0F0F0"/>
      </a:lt2>
      <a:accent1>
        <a:srgbClr val="7765E3"/>
      </a:accent1>
      <a:accent2>
        <a:srgbClr val="EF233C"/>
      </a:accent2>
      <a:accent3>
        <a:srgbClr val="A09CAB"/>
      </a:accent3>
      <a:accent4>
        <a:srgbClr val="DBD56E"/>
      </a:accent4>
      <a:accent5>
        <a:srgbClr val="606C38"/>
      </a:accent5>
      <a:accent6>
        <a:srgbClr val="EF233C"/>
      </a:accent6>
      <a:hlink>
        <a:srgbClr val="7765E3"/>
      </a:hlink>
      <a:folHlink>
        <a:srgbClr val="7765E3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7811DACC-7450-414D-AE48-D3DE7DC9300C}">
  <we:reference id="wa200007130" version="1.0.0.1" store="en-US" storeType="OMEX"/>
  <we:alternateReferences>
    <we:reference id="wa200007130" version="1.0.0.1" store="wa200007130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1138</TotalTime>
  <Words>986</Words>
  <Application>Microsoft Macintosh PowerPoint</Application>
  <PresentationFormat>Widescreen</PresentationFormat>
  <Paragraphs>125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Aptos</vt:lpstr>
      <vt:lpstr>Aptos Display</vt:lpstr>
      <vt:lpstr>Arial</vt:lpstr>
      <vt:lpstr>Franklin Gothic Book</vt:lpstr>
      <vt:lpstr>Lato Heavy</vt:lpstr>
      <vt:lpstr>Lato Semibold</vt:lpstr>
      <vt:lpstr>Office Theme</vt:lpstr>
      <vt:lpstr>Office Theme</vt:lpstr>
      <vt:lpstr>PowerPoint Presentation</vt:lpstr>
      <vt:lpstr>The Problem with Email Today</vt:lpstr>
      <vt:lpstr>New Threats Call for a New Type of Security</vt:lpstr>
      <vt:lpstr>A Better Way to Secure Your Inbox</vt:lpstr>
      <vt:lpstr>Like a Private Club for Your Inbox</vt:lpstr>
      <vt:lpstr>What to Expect</vt:lpstr>
      <vt:lpstr>Visual Safety Cues: The HUD</vt:lpstr>
      <vt:lpstr>X-Ray: Dig Deeper Before Your Click</vt:lpstr>
      <vt:lpstr>You’re In Charge</vt:lpstr>
      <vt:lpstr>It Gets Smarter Over Time</vt:lpstr>
      <vt:lpstr>Find Messages Fast</vt:lpstr>
      <vt:lpstr>Daily Email Security Briefings</vt:lpstr>
      <vt:lpstr>What to Expect in Week 1</vt:lpstr>
      <vt:lpstr>Your Email. Your Rules.</vt:lpstr>
      <vt:lpstr>Let’s Make Email Easy Again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Amy Carr</dc:creator>
  <cp:lastModifiedBy>Mikey Lemieux</cp:lastModifiedBy>
  <cp:revision>5</cp:revision>
  <dcterms:created xsi:type="dcterms:W3CDTF">2025-04-23T20:13:39Z</dcterms:created>
  <dcterms:modified xsi:type="dcterms:W3CDTF">2025-06-27T20:39:13Z</dcterms:modified>
</cp:coreProperties>
</file>